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Lst>
  <p:notesMasterIdLst>
    <p:notesMasterId r:id="rId18"/>
  </p:notesMasterIdLst>
  <p:sldIdLst>
    <p:sldId id="361" r:id="rId4"/>
    <p:sldId id="257" r:id="rId5"/>
    <p:sldId id="262" r:id="rId6"/>
    <p:sldId id="365" r:id="rId7"/>
    <p:sldId id="280" r:id="rId8"/>
    <p:sldId id="282" r:id="rId9"/>
    <p:sldId id="283" r:id="rId10"/>
    <p:sldId id="293" r:id="rId11"/>
    <p:sldId id="294" r:id="rId12"/>
    <p:sldId id="297" r:id="rId13"/>
    <p:sldId id="301" r:id="rId14"/>
    <p:sldId id="366" r:id="rId15"/>
    <p:sldId id="303" r:id="rId16"/>
    <p:sldId id="306" r:id="rId17"/>
  </p:sldIdLst>
  <p:sldSz cx="9144000" cy="5143500" type="screen16x9"/>
  <p:notesSz cx="6858000" cy="9144000"/>
  <p:embeddedFontLst>
    <p:embeddedFont>
      <p:font typeface="Anton" pitchFamily="2" charset="0"/>
      <p:regular r:id="rId19"/>
    </p:embeddedFont>
    <p:embeddedFont>
      <p:font typeface="DM Sans" pitchFamily="2" charset="0"/>
      <p:regular r:id="rId20"/>
      <p:bold r:id="rId21"/>
      <p:italic r:id="rId22"/>
      <p:boldItalic r:id="rId23"/>
    </p:embeddedFont>
    <p:embeddedFont>
      <p:font typeface="Helvetica Neue Light" panose="020B0604020202020204" charset="0"/>
      <p:regular r:id="rId24"/>
      <p:bold r:id="rId25"/>
      <p:italic r:id="rId26"/>
      <p:boldItalic r:id="rId27"/>
    </p:embeddedFont>
    <p:embeddedFont>
      <p:font typeface="Ink Free" panose="03080402000500000000" pitchFamily="66"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607e6e380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607e6e380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607e6e3801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1607e6e3801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601a102e0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601a102e0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60311b56b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60311b56b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60311b56b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60311b56b2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ad1fdc11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5ad1fdc114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607e6e380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607e6e380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07e6e380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1607e6e3801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La razón por la cual no se sigue utilizando react para poder hacer la visualizaciones de front es para conseguir el desacoplamiento de creer que un estudiante tiene que tener conocimientos de React para poder implementar estas visualizaciones. Si el estudiante sabe implementar React, podrá hacerlo a su paso o bien en algún afterclass, pero la idea es generalizar la herramienta para que, aquellos que no conocen React, puedan también participar en clase y sentirse involucrados.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29"/>
        <p:cNvGrpSpPr/>
        <p:nvPr/>
      </p:nvGrpSpPr>
      <p:grpSpPr>
        <a:xfrm>
          <a:off x="0" y="0"/>
          <a:ext cx="0" cy="0"/>
          <a:chOff x="0" y="0"/>
          <a:chExt cx="0" cy="0"/>
        </a:xfrm>
      </p:grpSpPr>
      <p:pic>
        <p:nvPicPr>
          <p:cNvPr id="230" name="Google Shape;230;p6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2707025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extLst>
      <p:ext uri="{BB962C8B-B14F-4D97-AF65-F5344CB8AC3E}">
        <p14:creationId xmlns:p14="http://schemas.microsoft.com/office/powerpoint/2010/main" val="1030089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1" r:id="rId1"/>
    <p:sldLayoutId id="2147483713" r:id="rId2"/>
    <p:sldLayoutId id="2147483714" r:id="rId3"/>
    <p:sldLayoutId id="2147483715" r:id="rId4"/>
    <p:sldLayoutId id="2147483718" r:id="rId5"/>
    <p:sldLayoutId id="2147483719" r:id="rId6"/>
    <p:sldLayoutId id="2147483721" r:id="rId7"/>
    <p:sldLayoutId id="2147483803" r:id="rId8"/>
    <p:sldLayoutId id="214748380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09</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3"/>
          <p:cNvSpPr txBox="1"/>
          <p:nvPr/>
        </p:nvSpPr>
        <p:spPr>
          <a:xfrm>
            <a:off x="0" y="98950"/>
            <a:ext cx="64002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¡Nuevamente el bloqueo de CORS!</a:t>
            </a:r>
            <a:endParaRPr sz="3500" b="1" i="0" u="none" strike="noStrike" cap="none">
              <a:solidFill>
                <a:schemeClr val="dk1"/>
              </a:solidFill>
              <a:latin typeface="DM Sans"/>
              <a:ea typeface="DM Sans"/>
              <a:cs typeface="DM Sans"/>
              <a:sym typeface="DM Sans"/>
            </a:endParaRPr>
          </a:p>
        </p:txBody>
      </p:sp>
      <p:pic>
        <p:nvPicPr>
          <p:cNvPr id="587" name="Google Shape;587;p123"/>
          <p:cNvPicPr preferRelativeResize="0"/>
          <p:nvPr/>
        </p:nvPicPr>
        <p:blipFill>
          <a:blip r:embed="rId3">
            <a:alphaModFix/>
          </a:blip>
          <a:stretch>
            <a:fillRect/>
          </a:stretch>
        </p:blipFill>
        <p:spPr>
          <a:xfrm>
            <a:off x="2977500" y="1033475"/>
            <a:ext cx="6166626" cy="1819400"/>
          </a:xfrm>
          <a:prstGeom prst="rect">
            <a:avLst/>
          </a:prstGeom>
          <a:noFill/>
          <a:ln>
            <a:noFill/>
          </a:ln>
        </p:spPr>
      </p:pic>
      <p:sp>
        <p:nvSpPr>
          <p:cNvPr id="588" name="Google Shape;588;p123"/>
          <p:cNvSpPr txBox="1"/>
          <p:nvPr/>
        </p:nvSpPr>
        <p:spPr>
          <a:xfrm>
            <a:off x="22500" y="1384350"/>
            <a:ext cx="29550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latin typeface="DM Sans"/>
                <a:ea typeface="DM Sans"/>
                <a:cs typeface="DM Sans"/>
                <a:sym typeface="DM Sans"/>
              </a:rPr>
              <a:t>Como vimos la clase pasada, hay un tema de bloqueo por parte de nuestro propio servidor. estos errores de CORS implican que recibió una petición por parte de un origen “extraño”</a:t>
            </a: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endParaRPr sz="1300">
              <a:latin typeface="DM Sans"/>
              <a:ea typeface="DM Sans"/>
              <a:cs typeface="DM Sans"/>
              <a:sym typeface="DM Sans"/>
            </a:endParaRPr>
          </a:p>
          <a:p>
            <a:pPr marL="0" lvl="0" indent="0" algn="l" rtl="0">
              <a:spcBef>
                <a:spcPts val="0"/>
              </a:spcBef>
              <a:spcAft>
                <a:spcPts val="0"/>
              </a:spcAft>
              <a:buNone/>
            </a:pPr>
            <a:r>
              <a:rPr lang="es" sz="1300">
                <a:latin typeface="DM Sans"/>
                <a:ea typeface="DM Sans"/>
                <a:cs typeface="DM Sans"/>
                <a:sym typeface="DM Sans"/>
              </a:rPr>
              <a:t>Si nuestro servidor no tiene sus CORS configurados, encontraremos que bloqueará todo lo que sea diferente a su origen (localhost:8080)</a:t>
            </a:r>
            <a:endParaRPr sz="1300">
              <a:latin typeface="DM Sans"/>
              <a:ea typeface="DM Sans"/>
              <a:cs typeface="DM Sans"/>
              <a:sym typeface="DM Sans"/>
            </a:endParaRPr>
          </a:p>
        </p:txBody>
      </p:sp>
      <p:pic>
        <p:nvPicPr>
          <p:cNvPr id="589" name="Google Shape;589;p123"/>
          <p:cNvPicPr preferRelativeResize="0"/>
          <p:nvPr/>
        </p:nvPicPr>
        <p:blipFill>
          <a:blip r:embed="rId4">
            <a:alphaModFix/>
          </a:blip>
          <a:stretch>
            <a:fillRect/>
          </a:stretch>
        </p:blipFill>
        <p:spPr>
          <a:xfrm>
            <a:off x="2977500" y="3016525"/>
            <a:ext cx="4978288" cy="198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7"/>
          <p:cNvSpPr/>
          <p:nvPr/>
        </p:nvSpPr>
        <p:spPr>
          <a:xfrm>
            <a:off x="157575" y="855375"/>
            <a:ext cx="8835300" cy="40968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7"/>
          <p:cNvSpPr txBox="1"/>
          <p:nvPr/>
        </p:nvSpPr>
        <p:spPr>
          <a:xfrm>
            <a:off x="-22425" y="112550"/>
            <a:ext cx="9195300" cy="5865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2900" b="1">
                <a:solidFill>
                  <a:schemeClr val="lt1"/>
                </a:solidFill>
                <a:latin typeface="DM Sans"/>
                <a:ea typeface="DM Sans"/>
                <a:cs typeface="DM Sans"/>
                <a:sym typeface="DM Sans"/>
              </a:rPr>
              <a:t>Resultado final</a:t>
            </a:r>
            <a:endParaRPr sz="2900" b="1" i="0" u="none" strike="noStrike" cap="none">
              <a:solidFill>
                <a:schemeClr val="lt1"/>
              </a:solidFill>
              <a:latin typeface="DM Sans"/>
              <a:ea typeface="DM Sans"/>
              <a:cs typeface="DM Sans"/>
              <a:sym typeface="DM Sans"/>
            </a:endParaRPr>
          </a:p>
        </p:txBody>
      </p:sp>
      <p:pic>
        <p:nvPicPr>
          <p:cNvPr id="618" name="Google Shape;618;p127"/>
          <p:cNvPicPr preferRelativeResize="0"/>
          <p:nvPr/>
        </p:nvPicPr>
        <p:blipFill>
          <a:blip r:embed="rId3">
            <a:alphaModFix/>
          </a:blip>
          <a:stretch>
            <a:fillRect/>
          </a:stretch>
        </p:blipFill>
        <p:spPr>
          <a:xfrm>
            <a:off x="1730225" y="903500"/>
            <a:ext cx="5690000" cy="400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2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29"/>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065654" y="1210232"/>
            <a:ext cx="6490178" cy="173583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09</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4800" b="1" dirty="0">
                <a:solidFill>
                  <a:schemeClr val="lt1"/>
                </a:solidFill>
                <a:latin typeface="DM Sans"/>
                <a:ea typeface="DM Sans"/>
                <a:cs typeface="DM Sans"/>
                <a:sym typeface="DM Sans"/>
              </a:rPr>
              <a:t>P</a:t>
            </a:r>
            <a:r>
              <a:rPr lang="es" sz="4800" b="1" dirty="0">
                <a:solidFill>
                  <a:schemeClr val="lt1"/>
                </a:solidFill>
                <a:latin typeface="DM Sans"/>
                <a:ea typeface="DM Sans"/>
                <a:cs typeface="DM Sans"/>
                <a:sym typeface="DM Sans"/>
              </a:rPr>
              <a:t>ráctica general</a:t>
            </a:r>
            <a:endParaRPr lang="es" sz="4000" b="1" dirty="0">
              <a:solidFill>
                <a:schemeClr val="lt1"/>
              </a:solidFill>
              <a:latin typeface="DM Sans"/>
              <a:ea typeface="DM Sans"/>
              <a:cs typeface="DM Sans"/>
              <a:sym typeface="DM Sans"/>
            </a:endParaRPr>
          </a:p>
        </p:txBody>
      </p:sp>
      <p:sp>
        <p:nvSpPr>
          <p:cNvPr id="5" name="Google Shape;570;p162">
            <a:extLst>
              <a:ext uri="{FF2B5EF4-FFF2-40B4-BE49-F238E27FC236}">
                <a16:creationId xmlns:a16="http://schemas.microsoft.com/office/drawing/2014/main" id="{65EED106-7559-27CE-D30C-D485C1F70C3A}"/>
              </a:ext>
            </a:extLst>
          </p:cNvPr>
          <p:cNvSpPr txBox="1"/>
          <p:nvPr/>
        </p:nvSpPr>
        <p:spPr>
          <a:xfrm>
            <a:off x="416314" y="3061077"/>
            <a:ext cx="8184545" cy="960233"/>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AR" sz="2400" b="1" dirty="0">
                <a:solidFill>
                  <a:srgbClr val="FFFF00"/>
                </a:solidFill>
                <a:latin typeface="Ink Free" panose="03080402000500000000" pitchFamily="66" charset="0"/>
                <a:ea typeface="DM Sans"/>
                <a:cs typeface="DM Sans"/>
                <a:sym typeface="DM Sans"/>
              </a:rPr>
              <a:t>Finalización ejercicio</a:t>
            </a:r>
          </a:p>
          <a:p>
            <a:pPr marL="0" marR="0" lvl="0" indent="0" algn="ctr" rtl="0">
              <a:lnSpc>
                <a:spcPct val="90000"/>
              </a:lnSpc>
              <a:spcBef>
                <a:spcPts val="0"/>
              </a:spcBef>
              <a:spcAft>
                <a:spcPts val="0"/>
              </a:spcAft>
              <a:buClr>
                <a:srgbClr val="000000"/>
              </a:buClr>
              <a:buSzPts val="4000"/>
              <a:buFont typeface="Arial"/>
              <a:buNone/>
            </a:pPr>
            <a:r>
              <a:rPr lang="es-AR" sz="3200" b="1" dirty="0">
                <a:solidFill>
                  <a:srgbClr val="FFFF00"/>
                </a:solidFill>
                <a:latin typeface="Ink Free" panose="03080402000500000000" pitchFamily="66" charset="0"/>
                <a:ea typeface="DM Sans"/>
                <a:cs typeface="DM Sans"/>
                <a:sym typeface="DM Sans"/>
              </a:rPr>
              <a:t>Server completo en capas, clase 29</a:t>
            </a:r>
            <a:endParaRPr sz="4000" b="1" i="0" u="none" strike="noStrike" cap="none" dirty="0">
              <a:solidFill>
                <a:srgbClr val="FFFF00"/>
              </a:solidFill>
              <a:latin typeface="Ink Free" panose="03080402000500000000" pitchFamily="66" charset="0"/>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Google Shape;327;p87"/>
          <p:cNvGrpSpPr/>
          <p:nvPr/>
        </p:nvGrpSpPr>
        <p:grpSpPr>
          <a:xfrm>
            <a:off x="457350" y="468286"/>
            <a:ext cx="431074" cy="431074"/>
            <a:chOff x="473351" y="619523"/>
            <a:chExt cx="738900" cy="738900"/>
          </a:xfrm>
        </p:grpSpPr>
        <p:sp>
          <p:nvSpPr>
            <p:cNvPr id="328" name="Google Shape;328;p8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8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30" name="Google Shape;330;p87"/>
          <p:cNvSpPr txBox="1"/>
          <p:nvPr/>
        </p:nvSpPr>
        <p:spPr>
          <a:xfrm>
            <a:off x="394800" y="899375"/>
            <a:ext cx="85242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chemeClr val="dk1"/>
                </a:solidFill>
                <a:latin typeface="DM Sans"/>
                <a:ea typeface="DM Sans"/>
                <a:cs typeface="DM Sans"/>
                <a:sym typeface="DM Sans"/>
              </a:rPr>
              <a:t>Coder-eats : food delivery para devs.</a:t>
            </a:r>
            <a:endParaRPr sz="3500" b="1">
              <a:solidFill>
                <a:schemeClr val="dk1"/>
              </a:solidFill>
              <a:latin typeface="DM Sans"/>
              <a:ea typeface="DM Sans"/>
              <a:cs typeface="DM Sans"/>
              <a:sym typeface="DM Sans"/>
            </a:endParaRPr>
          </a:p>
        </p:txBody>
      </p:sp>
      <p:sp>
        <p:nvSpPr>
          <p:cNvPr id="331" name="Google Shape;331;p87"/>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332" name="Google Shape;332;p87"/>
          <p:cNvSpPr txBox="1"/>
          <p:nvPr/>
        </p:nvSpPr>
        <p:spPr>
          <a:xfrm>
            <a:off x="394800" y="1704300"/>
            <a:ext cx="8139300" cy="28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¿Cómo lo hacemos? </a:t>
            </a:r>
            <a:r>
              <a:rPr lang="es" sz="1350" b="1">
                <a:latin typeface="DM Sans"/>
                <a:ea typeface="DM Sans"/>
                <a:cs typeface="DM Sans"/>
                <a:sym typeface="DM Sans"/>
              </a:rPr>
              <a:t>Se desarrollará un sistema completo con routing, controladores, dao y servicios. Se recomienda realizar el proyecto en 4 etapas.</a:t>
            </a:r>
            <a:endParaRPr sz="1350" b="1">
              <a:latin typeface="DM Sans"/>
              <a:ea typeface="DM Sans"/>
              <a:cs typeface="DM Sans"/>
              <a:sym typeface="DM Sans"/>
            </a:endParaRPr>
          </a:p>
          <a:p>
            <a:pPr marL="0" lvl="0" indent="0" algn="l" rtl="0">
              <a:spcBef>
                <a:spcPts val="0"/>
              </a:spcBef>
              <a:spcAft>
                <a:spcPts val="0"/>
              </a:spcAft>
              <a:buNone/>
            </a:pPr>
            <a:endParaRPr sz="13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Etapa de routing y controladores.</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Etapa de dao de mongoDB y conexión</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Etapa de negocio</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Etapa de servicios</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 sz="1350">
                <a:latin typeface="DM Sans"/>
                <a:ea typeface="DM Sans"/>
                <a:cs typeface="DM Sans"/>
                <a:sym typeface="DM Sans"/>
              </a:rPr>
              <a:t>Etapa de frontend</a:t>
            </a:r>
            <a:endParaRPr sz="1350">
              <a:latin typeface="DM Sans"/>
              <a:ea typeface="DM Sans"/>
              <a:cs typeface="DM Sans"/>
              <a:sym typeface="DM Sans"/>
            </a:endParaRPr>
          </a:p>
          <a:p>
            <a:pPr marL="457200" lvl="0" indent="0" algn="l" rtl="0">
              <a:lnSpc>
                <a:spcPct val="115000"/>
              </a:lnSpc>
              <a:spcBef>
                <a:spcPts val="0"/>
              </a:spcBef>
              <a:spcAft>
                <a:spcPts val="0"/>
              </a:spcAft>
              <a:buNone/>
            </a:pPr>
            <a:endParaRPr sz="13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06"/>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DAO</a:t>
            </a:r>
            <a:endParaRPr sz="4000" b="1" i="0" u="none" strike="noStrike" cap="none">
              <a:solidFill>
                <a:schemeClr val="lt1"/>
              </a:solidFill>
              <a:latin typeface="DM Sans"/>
              <a:ea typeface="DM Sans"/>
              <a:cs typeface="DM Sans"/>
              <a:sym typeface="DM Sans"/>
            </a:endParaRPr>
          </a:p>
        </p:txBody>
      </p:sp>
      <p:sp>
        <p:nvSpPr>
          <p:cNvPr id="467" name="Google Shape;467;p106"/>
          <p:cNvSpPr txBox="1"/>
          <p:nvPr/>
        </p:nvSpPr>
        <p:spPr>
          <a:xfrm>
            <a:off x="1825175" y="3029925"/>
            <a:ext cx="61104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2 localizada en tu carpeta compartida.</a:t>
            </a:r>
            <a:endParaRPr sz="2000">
              <a:solidFill>
                <a:schemeClr val="lt1"/>
              </a:solidFill>
              <a:latin typeface="DM Sans"/>
              <a:ea typeface="DM Sans"/>
              <a:cs typeface="DM Sans"/>
              <a:sym typeface="DM Sans"/>
            </a:endParaRPr>
          </a:p>
        </p:txBody>
      </p:sp>
      <p:pic>
        <p:nvPicPr>
          <p:cNvPr id="468" name="Google Shape;468;p106"/>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469" name="Google Shape;469;p106"/>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08"/>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Conectando el DAO al negocio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9"/>
          <p:cNvSpPr txBox="1"/>
          <p:nvPr/>
        </p:nvSpPr>
        <p:spPr>
          <a:xfrm>
            <a:off x="473350" y="3705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 qué se trata?</a:t>
            </a:r>
            <a:endParaRPr sz="4000" b="1" i="0" u="none" strike="noStrike" cap="none">
              <a:solidFill>
                <a:schemeClr val="dk1"/>
              </a:solidFill>
              <a:latin typeface="DM Sans"/>
              <a:ea typeface="DM Sans"/>
              <a:cs typeface="DM Sans"/>
              <a:sym typeface="DM Sans"/>
            </a:endParaRPr>
          </a:p>
        </p:txBody>
      </p:sp>
      <p:sp>
        <p:nvSpPr>
          <p:cNvPr id="486" name="Google Shape;486;p109"/>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 los DAOs generados, podemos comenzar a llenar los controladores con lógica real, de manera que podremos comenzar a conectar todos nuestros elementos. </a:t>
            </a:r>
            <a:endParaRPr sz="1350">
              <a:latin typeface="DM Sans"/>
              <a:ea typeface="DM Sans"/>
              <a:cs typeface="DM Sans"/>
              <a:sym typeface="DM Sans"/>
            </a:endParaRPr>
          </a:p>
        </p:txBody>
      </p:sp>
      <p:sp>
        <p:nvSpPr>
          <p:cNvPr id="487" name="Google Shape;487;p109"/>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Utilizaremos directamente el DAO en el negocio y rellenaremos los controladores para que cumplan con las acciones planteadas al inicio del ejercicio.</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19"/>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Checkpoint: Negocio</a:t>
            </a:r>
            <a:endParaRPr sz="4000" b="1" i="0" u="none" strike="noStrike" cap="none">
              <a:solidFill>
                <a:schemeClr val="lt1"/>
              </a:solidFill>
              <a:latin typeface="DM Sans"/>
              <a:ea typeface="DM Sans"/>
              <a:cs typeface="DM Sans"/>
              <a:sym typeface="DM Sans"/>
            </a:endParaRPr>
          </a:p>
        </p:txBody>
      </p:sp>
      <p:sp>
        <p:nvSpPr>
          <p:cNvPr id="555" name="Google Shape;555;p119"/>
          <p:cNvSpPr txBox="1"/>
          <p:nvPr/>
        </p:nvSpPr>
        <p:spPr>
          <a:xfrm>
            <a:off x="1865250" y="3160700"/>
            <a:ext cx="54135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DM Sans"/>
                <a:ea typeface="DM Sans"/>
                <a:cs typeface="DM Sans"/>
                <a:sym typeface="DM Sans"/>
              </a:rPr>
              <a:t>Revisa tu código, analiza errores o descarga el código correspondiente al checkpoint 3 localizada en tu carpeta compartida.</a:t>
            </a:r>
            <a:endParaRPr sz="2000">
              <a:solidFill>
                <a:schemeClr val="lt1"/>
              </a:solidFill>
              <a:latin typeface="DM Sans"/>
              <a:ea typeface="DM Sans"/>
              <a:cs typeface="DM Sans"/>
              <a:sym typeface="DM Sans"/>
            </a:endParaRPr>
          </a:p>
        </p:txBody>
      </p:sp>
      <p:pic>
        <p:nvPicPr>
          <p:cNvPr id="556" name="Google Shape;556;p119"/>
          <p:cNvPicPr preferRelativeResize="0"/>
          <p:nvPr/>
        </p:nvPicPr>
        <p:blipFill>
          <a:blip r:embed="rId3">
            <a:alphaModFix/>
          </a:blip>
          <a:stretch>
            <a:fillRect/>
          </a:stretch>
        </p:blipFill>
        <p:spPr>
          <a:xfrm>
            <a:off x="3566313" y="604950"/>
            <a:ext cx="1808776" cy="1808776"/>
          </a:xfrm>
          <a:prstGeom prst="rect">
            <a:avLst/>
          </a:prstGeom>
          <a:noFill/>
          <a:ln>
            <a:noFill/>
          </a:ln>
        </p:spPr>
      </p:pic>
      <p:sp>
        <p:nvSpPr>
          <p:cNvPr id="557" name="Google Shape;557;p119"/>
          <p:cNvSpPr txBox="1"/>
          <p:nvPr/>
        </p:nvSpPr>
        <p:spPr>
          <a:xfrm rot="-2795">
            <a:off x="3167925" y="4282722"/>
            <a:ext cx="4059601" cy="45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50">
                <a:solidFill>
                  <a:schemeClr val="accent5"/>
                </a:solidFill>
                <a:latin typeface="DM Sans"/>
                <a:ea typeface="DM Sans"/>
                <a:cs typeface="DM Sans"/>
                <a:sym typeface="DM Sans"/>
              </a:rPr>
              <a:t>Tiempo estimado:</a:t>
            </a:r>
            <a:r>
              <a:rPr lang="es" sz="1750" b="1">
                <a:solidFill>
                  <a:schemeClr val="accent5"/>
                </a:solidFill>
                <a:latin typeface="DM Sans"/>
                <a:ea typeface="DM Sans"/>
                <a:cs typeface="DM Sans"/>
                <a:sym typeface="DM Sans"/>
              </a:rPr>
              <a:t> 3 minutos</a:t>
            </a:r>
            <a:endParaRPr sz="17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20"/>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lt1"/>
                </a:solidFill>
                <a:latin typeface="DM Sans"/>
                <a:ea typeface="DM Sans"/>
                <a:cs typeface="DM Sans"/>
                <a:sym typeface="DM Sans"/>
              </a:rPr>
              <a:t>Visualizando órdenes en un </a:t>
            </a:r>
            <a:r>
              <a:rPr lang="es" sz="4000" b="1">
                <a:solidFill>
                  <a:schemeClr val="accent5"/>
                </a:solidFill>
                <a:latin typeface="DM Sans"/>
                <a:ea typeface="DM Sans"/>
                <a:cs typeface="DM Sans"/>
                <a:sym typeface="DM Sans"/>
              </a:rPr>
              <a:t>Frontend </a:t>
            </a:r>
            <a:r>
              <a:rPr lang="es" sz="4000" b="1">
                <a:solidFill>
                  <a:schemeClr val="lt1"/>
                </a:solidFill>
                <a:latin typeface="DM Sans"/>
                <a:ea typeface="DM Sans"/>
                <a:cs typeface="DM Sans"/>
                <a:sym typeface="DM Sans"/>
              </a:rPr>
              <a:t>sencillo</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TotalTime>
  <Words>481</Words>
  <Application>Microsoft Office PowerPoint</Application>
  <PresentationFormat>Presentación en pantalla (16:9)</PresentationFormat>
  <Paragraphs>53</Paragraphs>
  <Slides>14</Slides>
  <Notes>14</Notes>
  <HiddenSlides>0</HiddenSlides>
  <MMClips>0</MMClips>
  <ScaleCrop>false</ScaleCrop>
  <HeadingPairs>
    <vt:vector size="6" baseType="variant">
      <vt:variant>
        <vt:lpstr>Fuentes usadas</vt:lpstr>
      </vt:variant>
      <vt:variant>
        <vt:i4>5</vt:i4>
      </vt:variant>
      <vt:variant>
        <vt:lpstr>Tema</vt:lpstr>
      </vt:variant>
      <vt:variant>
        <vt:i4>3</vt:i4>
      </vt:variant>
      <vt:variant>
        <vt:lpstr>Títulos de diapositiva</vt:lpstr>
      </vt:variant>
      <vt:variant>
        <vt:i4>14</vt:i4>
      </vt:variant>
    </vt:vector>
  </HeadingPairs>
  <TitlesOfParts>
    <vt:vector size="22" baseType="lpstr">
      <vt:lpstr>Arial</vt:lpstr>
      <vt:lpstr>Ink Free</vt:lpstr>
      <vt:lpstr>Anton</vt:lpstr>
      <vt:lpstr>DM Sans</vt:lpstr>
      <vt:lpstr>Helvetica Neue Light</vt:lpstr>
      <vt:lpstr>Simple Light</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50</cp:revision>
  <dcterms:modified xsi:type="dcterms:W3CDTF">2024-06-17T23:35:07Z</dcterms:modified>
</cp:coreProperties>
</file>